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7" r:id="rId3"/>
    <p:sldId id="261" r:id="rId4"/>
    <p:sldId id="266" r:id="rId5"/>
    <p:sldId id="268" r:id="rId6"/>
    <p:sldId id="263" r:id="rId7"/>
    <p:sldId id="260" r:id="rId8"/>
    <p:sldId id="270" r:id="rId9"/>
    <p:sldId id="262" r:id="rId10"/>
    <p:sldId id="264" r:id="rId11"/>
    <p:sldId id="256" r:id="rId12"/>
    <p:sldId id="269" r:id="rId13"/>
    <p:sldId id="265" r:id="rId14"/>
    <p:sldId id="267" r:id="rId15"/>
    <p:sldId id="25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41" autoAdjust="0"/>
    <p:restoredTop sz="91262" autoAdjust="0"/>
  </p:normalViewPr>
  <p:slideViewPr>
    <p:cSldViewPr>
      <p:cViewPr varScale="1">
        <p:scale>
          <a:sx n="121" d="100"/>
          <a:sy n="121" d="100"/>
        </p:scale>
        <p:origin x="9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386898-9961-44C3-BFC8-518CD8610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036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C422FE3-6FBB-4582-A72A-95E00229529F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Images used with permission for non-profit use. Templebuilders.com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http://www.templebuilders.com/tabernaclepictures/</a:t>
            </a:r>
          </a:p>
        </p:txBody>
      </p:sp>
    </p:spTree>
    <p:extLst>
      <p:ext uri="{BB962C8B-B14F-4D97-AF65-F5344CB8AC3E}">
        <p14:creationId xmlns:p14="http://schemas.microsoft.com/office/powerpoint/2010/main" val="381247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C6B2843-95FB-4075-B261-93EFA46DE570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The architecture of the Sistine Chapel is modeled after the tent of meeting.</a:t>
            </a:r>
          </a:p>
        </p:txBody>
      </p:sp>
    </p:spTree>
    <p:extLst>
      <p:ext uri="{BB962C8B-B14F-4D97-AF65-F5344CB8AC3E}">
        <p14:creationId xmlns:p14="http://schemas.microsoft.com/office/powerpoint/2010/main" val="120363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AFBB19-F346-4D13-A2BB-40BCA40FD8B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More on Arch of Titus: http://www.bluffton.edu/~sullivanm/titus/titus.html</a:t>
            </a:r>
          </a:p>
        </p:txBody>
      </p:sp>
    </p:spTree>
    <p:extLst>
      <p:ext uri="{BB962C8B-B14F-4D97-AF65-F5344CB8AC3E}">
        <p14:creationId xmlns:p14="http://schemas.microsoft.com/office/powerpoint/2010/main" val="255429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CA7DA5-95B3-46E0-A1DD-042F594CCF32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Arc of covenant contained tables of Law and manna.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Jesus, whose flesh is stored in the Christian tabernacle, is the Word (Law) made flesh in the form of bread.</a:t>
            </a:r>
          </a:p>
        </p:txBody>
      </p:sp>
    </p:spTree>
    <p:extLst>
      <p:ext uri="{BB962C8B-B14F-4D97-AF65-F5344CB8AC3E}">
        <p14:creationId xmlns:p14="http://schemas.microsoft.com/office/powerpoint/2010/main" val="43122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F68C2-8B83-407A-A60D-12628BFF2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14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183B-B792-4F91-AD35-528D8096E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69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59E27-ADD5-4B96-8CDB-8F0C9C607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76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26191-D252-423A-A54B-F0DBC32C9A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30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98EDB-E527-41CF-ABAD-DF32A4A03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07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44A57-D70D-42B7-9127-B369F03ED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46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85D0B-0DED-4237-8BBC-258BD902D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50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55B0C-43A7-4389-9638-216672D44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67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50402-25C1-4277-9DC8-DFCC52F30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34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851BC-50BA-4D48-937D-19FC58F43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1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084D2-1015-44B0-8799-7BA2B66FD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31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DA0ADC-27CD-46F3-B225-935EC0109E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tabernacle3enlar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6" b="7649"/>
          <a:stretch>
            <a:fillRect/>
          </a:stretch>
        </p:blipFill>
        <p:spPr bwMode="auto">
          <a:xfrm>
            <a:off x="0" y="0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tabernacle11enlar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a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6" b="29318"/>
          <a:stretch>
            <a:fillRect/>
          </a:stretch>
        </p:blipFill>
        <p:spPr bwMode="auto">
          <a:xfrm>
            <a:off x="0" y="25400"/>
            <a:ext cx="88392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7" descr="gtac-g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tabernacle12enlar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tabernacle17enlar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504" r="5357" b="2347"/>
          <a:stretch>
            <a:fillRect/>
          </a:stretch>
        </p:blipFill>
        <p:spPr bwMode="auto">
          <a:xfrm>
            <a:off x="0" y="0"/>
            <a:ext cx="9144000" cy="66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tabernacle1enlar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tabernacle2enlar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3" r="4349" b="1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tabernacle4enlar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7"/>
          <a:stretch>
            <a:fillRect/>
          </a:stretch>
        </p:blipFill>
        <p:spPr bwMode="auto">
          <a:xfrm>
            <a:off x="0" y="0"/>
            <a:ext cx="9144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tabernacle7enlar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tabernacle8enlar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"/>
          <a:stretch>
            <a:fillRect/>
          </a:stretch>
        </p:blipFill>
        <p:spPr bwMode="auto">
          <a:xfrm>
            <a:off x="685800" y="6350"/>
            <a:ext cx="79248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tabernacle5enlar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tabernacle9enlar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676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poilscan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668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tabernacle10enlar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77</Words>
  <Application>Microsoft Office PowerPoint</Application>
  <PresentationFormat>On-screen Show (4:3)</PresentationFormat>
  <Paragraphs>10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Sanctuary Images</dc:title>
  <dc:creator>Todd Hanneken</dc:creator>
  <cp:lastModifiedBy>Todd Hanneken</cp:lastModifiedBy>
  <cp:revision>34</cp:revision>
  <dcterms:created xsi:type="dcterms:W3CDTF">2001-04-03T05:01:53Z</dcterms:created>
  <dcterms:modified xsi:type="dcterms:W3CDTF">2015-09-28T16:10:20Z</dcterms:modified>
</cp:coreProperties>
</file>