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405" r:id="rId5"/>
    <p:sldId id="259" r:id="rId6"/>
    <p:sldId id="407" r:id="rId7"/>
    <p:sldId id="406" r:id="rId8"/>
    <p:sldId id="409" r:id="rId9"/>
    <p:sldId id="410" r:id="rId10"/>
    <p:sldId id="388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9E347-8440-48A0-B27A-147FC5E5EB5F}" v="32" dt="2024-05-19T20:39:20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7" autoAdjust="0"/>
    <p:restoredTop sz="94660"/>
  </p:normalViewPr>
  <p:slideViewPr>
    <p:cSldViewPr snapToGrid="0">
      <p:cViewPr>
        <p:scale>
          <a:sx n="150" d="100"/>
          <a:sy n="150" d="100"/>
        </p:scale>
        <p:origin x="47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dd Hanneken" userId="6533875e5832bc69" providerId="LiveId" clId="{EB29E347-8440-48A0-B27A-147FC5E5EB5F}"/>
    <pc:docChg chg="undo custSel addSld modSld sldOrd modMainMaster">
      <pc:chgData name="Todd Hanneken" userId="6533875e5832bc69" providerId="LiveId" clId="{EB29E347-8440-48A0-B27A-147FC5E5EB5F}" dt="2024-05-19T20:50:53.887" v="145" actId="14100"/>
      <pc:docMkLst>
        <pc:docMk/>
      </pc:docMkLst>
      <pc:sldChg chg="modSp mod setBg">
        <pc:chgData name="Todd Hanneken" userId="6533875e5832bc69" providerId="LiveId" clId="{EB29E347-8440-48A0-B27A-147FC5E5EB5F}" dt="2024-05-19T17:21:58.232" v="8" actId="207"/>
        <pc:sldMkLst>
          <pc:docMk/>
          <pc:sldMk cId="2701567362" sldId="256"/>
        </pc:sldMkLst>
        <pc:spChg chg="mod">
          <ac:chgData name="Todd Hanneken" userId="6533875e5832bc69" providerId="LiveId" clId="{EB29E347-8440-48A0-B27A-147FC5E5EB5F}" dt="2024-05-19T17:21:58.232" v="8" actId="207"/>
          <ac:spMkLst>
            <pc:docMk/>
            <pc:sldMk cId="2701567362" sldId="256"/>
            <ac:spMk id="3" creationId="{791F99B0-064B-0342-CEF7-D4D53B514E19}"/>
          </ac:spMkLst>
        </pc:spChg>
      </pc:sldChg>
      <pc:sldChg chg="addSp modSp new">
        <pc:chgData name="Todd Hanneken" userId="6533875e5832bc69" providerId="LiveId" clId="{EB29E347-8440-48A0-B27A-147FC5E5EB5F}" dt="2024-05-19T17:23:20.730" v="14" actId="1076"/>
        <pc:sldMkLst>
          <pc:docMk/>
          <pc:sldMk cId="295395037" sldId="257"/>
        </pc:sldMkLst>
        <pc:picChg chg="add mod">
          <ac:chgData name="Todd Hanneken" userId="6533875e5832bc69" providerId="LiveId" clId="{EB29E347-8440-48A0-B27A-147FC5E5EB5F}" dt="2024-05-19T17:23:20.730" v="14" actId="1076"/>
          <ac:picMkLst>
            <pc:docMk/>
            <pc:sldMk cId="295395037" sldId="257"/>
            <ac:picMk id="1026" creationId="{7F65C539-EAC0-7295-EF71-F4D9D34517A0}"/>
          </ac:picMkLst>
        </pc:picChg>
      </pc:sldChg>
      <pc:sldChg chg="addSp new">
        <pc:chgData name="Todd Hanneken" userId="6533875e5832bc69" providerId="LiveId" clId="{EB29E347-8440-48A0-B27A-147FC5E5EB5F}" dt="2024-05-19T17:23:51.146" v="16"/>
        <pc:sldMkLst>
          <pc:docMk/>
          <pc:sldMk cId="3330910530" sldId="258"/>
        </pc:sldMkLst>
        <pc:picChg chg="add">
          <ac:chgData name="Todd Hanneken" userId="6533875e5832bc69" providerId="LiveId" clId="{EB29E347-8440-48A0-B27A-147FC5E5EB5F}" dt="2024-05-19T17:23:51.146" v="16"/>
          <ac:picMkLst>
            <pc:docMk/>
            <pc:sldMk cId="3330910530" sldId="258"/>
            <ac:picMk id="2050" creationId="{B23B3EE8-CC6D-05DA-1272-A48FF66CE42A}"/>
          </ac:picMkLst>
        </pc:picChg>
      </pc:sldChg>
      <pc:sldChg chg="addSp new">
        <pc:chgData name="Todd Hanneken" userId="6533875e5832bc69" providerId="LiveId" clId="{EB29E347-8440-48A0-B27A-147FC5E5EB5F}" dt="2024-05-19T18:01:19.113" v="18"/>
        <pc:sldMkLst>
          <pc:docMk/>
          <pc:sldMk cId="4291764773" sldId="259"/>
        </pc:sldMkLst>
        <pc:picChg chg="add">
          <ac:chgData name="Todd Hanneken" userId="6533875e5832bc69" providerId="LiveId" clId="{EB29E347-8440-48A0-B27A-147FC5E5EB5F}" dt="2024-05-19T18:01:19.113" v="18"/>
          <ac:picMkLst>
            <pc:docMk/>
            <pc:sldMk cId="4291764773" sldId="259"/>
            <ac:picMk id="3074" creationId="{EBACE071-7B46-BAE3-F494-51FAC4AC1A6D}"/>
          </ac:picMkLst>
        </pc:picChg>
      </pc:sldChg>
      <pc:sldChg chg="addSp delSp modSp mod">
        <pc:chgData name="Todd Hanneken" userId="6533875e5832bc69" providerId="LiveId" clId="{EB29E347-8440-48A0-B27A-147FC5E5EB5F}" dt="2024-05-19T20:50:53.887" v="145" actId="14100"/>
        <pc:sldMkLst>
          <pc:docMk/>
          <pc:sldMk cId="21960535" sldId="388"/>
        </pc:sldMkLst>
        <pc:spChg chg="del">
          <ac:chgData name="Todd Hanneken" userId="6533875e5832bc69" providerId="LiveId" clId="{EB29E347-8440-48A0-B27A-147FC5E5EB5F}" dt="2024-05-19T20:36:34.267" v="97" actId="478"/>
          <ac:spMkLst>
            <pc:docMk/>
            <pc:sldMk cId="21960535" sldId="388"/>
            <ac:spMk id="4" creationId="{A861AF8B-FE9A-462A-9575-FE82AEB0CE7F}"/>
          </ac:spMkLst>
        </pc:spChg>
        <pc:spChg chg="add mod">
          <ac:chgData name="Todd Hanneken" userId="6533875e5832bc69" providerId="LiveId" clId="{EB29E347-8440-48A0-B27A-147FC5E5EB5F}" dt="2024-05-19T20:38:36.457" v="117" actId="1076"/>
          <ac:spMkLst>
            <pc:docMk/>
            <pc:sldMk cId="21960535" sldId="388"/>
            <ac:spMk id="7" creationId="{091928FC-7D17-7A27-ABD7-A4A7B5B57FB1}"/>
          </ac:spMkLst>
        </pc:spChg>
        <pc:picChg chg="mod">
          <ac:chgData name="Todd Hanneken" userId="6533875e5832bc69" providerId="LiveId" clId="{EB29E347-8440-48A0-B27A-147FC5E5EB5F}" dt="2024-05-19T20:50:42.251" v="143" actId="1076"/>
          <ac:picMkLst>
            <pc:docMk/>
            <pc:sldMk cId="21960535" sldId="388"/>
            <ac:picMk id="2" creationId="{63780F9C-4EFA-42BD-8987-76A5B47A21B4}"/>
          </ac:picMkLst>
        </pc:picChg>
        <pc:picChg chg="mod">
          <ac:chgData name="Todd Hanneken" userId="6533875e5832bc69" providerId="LiveId" clId="{EB29E347-8440-48A0-B27A-147FC5E5EB5F}" dt="2024-05-19T20:50:53.887" v="145" actId="14100"/>
          <ac:picMkLst>
            <pc:docMk/>
            <pc:sldMk cId="21960535" sldId="388"/>
            <ac:picMk id="3" creationId="{9ACD3921-3261-4446-8C1F-CB8D64F9F78A}"/>
          </ac:picMkLst>
        </pc:picChg>
        <pc:picChg chg="mod">
          <ac:chgData name="Todd Hanneken" userId="6533875e5832bc69" providerId="LiveId" clId="{EB29E347-8440-48A0-B27A-147FC5E5EB5F}" dt="2024-05-19T20:37:12.257" v="107" actId="1076"/>
          <ac:picMkLst>
            <pc:docMk/>
            <pc:sldMk cId="21960535" sldId="388"/>
            <ac:picMk id="5" creationId="{96DB33AE-C84B-4AF1-8BB1-336C224A101B}"/>
          </ac:picMkLst>
        </pc:picChg>
        <pc:picChg chg="mod">
          <ac:chgData name="Todd Hanneken" userId="6533875e5832bc69" providerId="LiveId" clId="{EB29E347-8440-48A0-B27A-147FC5E5EB5F}" dt="2024-05-19T20:44:10.414" v="131" actId="1076"/>
          <ac:picMkLst>
            <pc:docMk/>
            <pc:sldMk cId="21960535" sldId="388"/>
            <ac:picMk id="6" creationId="{20C234D5-E43B-47ED-90CA-85D5EA17FEEE}"/>
          </ac:picMkLst>
        </pc:picChg>
        <pc:picChg chg="add mod">
          <ac:chgData name="Todd Hanneken" userId="6533875e5832bc69" providerId="LiveId" clId="{EB29E347-8440-48A0-B27A-147FC5E5EB5F}" dt="2024-05-19T20:44:16.426" v="133" actId="1076"/>
          <ac:picMkLst>
            <pc:docMk/>
            <pc:sldMk cId="21960535" sldId="388"/>
            <ac:picMk id="9" creationId="{AE31D2E1-5627-A72A-ADF3-1B5DDEA51333}"/>
          </ac:picMkLst>
        </pc:picChg>
        <pc:picChg chg="mod">
          <ac:chgData name="Todd Hanneken" userId="6533875e5832bc69" providerId="LiveId" clId="{EB29E347-8440-48A0-B27A-147FC5E5EB5F}" dt="2024-05-19T20:37:17.758" v="108" actId="1076"/>
          <ac:picMkLst>
            <pc:docMk/>
            <pc:sldMk cId="21960535" sldId="388"/>
            <ac:picMk id="10" creationId="{06404630-114C-4700-8486-BA79A566173A}"/>
          </ac:picMkLst>
        </pc:picChg>
        <pc:picChg chg="add mod">
          <ac:chgData name="Todd Hanneken" userId="6533875e5832bc69" providerId="LiveId" clId="{EB29E347-8440-48A0-B27A-147FC5E5EB5F}" dt="2024-05-19T20:44:28.469" v="134" actId="1076"/>
          <ac:picMkLst>
            <pc:docMk/>
            <pc:sldMk cId="21960535" sldId="388"/>
            <ac:picMk id="12" creationId="{415EEF64-07E2-2B38-D350-E15EBE69DEB9}"/>
          </ac:picMkLst>
        </pc:picChg>
        <pc:picChg chg="mod">
          <ac:chgData name="Todd Hanneken" userId="6533875e5832bc69" providerId="LiveId" clId="{EB29E347-8440-48A0-B27A-147FC5E5EB5F}" dt="2024-05-19T20:45:04.666" v="142" actId="1076"/>
          <ac:picMkLst>
            <pc:docMk/>
            <pc:sldMk cId="21960535" sldId="388"/>
            <ac:picMk id="17" creationId="{B80F24C7-87AA-4FD3-8703-97FD662C5428}"/>
          </ac:picMkLst>
        </pc:picChg>
        <pc:picChg chg="del">
          <ac:chgData name="Todd Hanneken" userId="6533875e5832bc69" providerId="LiveId" clId="{EB29E347-8440-48A0-B27A-147FC5E5EB5F}" dt="2024-05-19T20:36:36.945" v="98" actId="478"/>
          <ac:picMkLst>
            <pc:docMk/>
            <pc:sldMk cId="21960535" sldId="388"/>
            <ac:picMk id="19" creationId="{C148B246-FCBC-4CA6-B678-CC072402F927}"/>
          </ac:picMkLst>
        </pc:picChg>
      </pc:sldChg>
      <pc:sldChg chg="add ord">
        <pc:chgData name="Todd Hanneken" userId="6533875e5832bc69" providerId="LiveId" clId="{EB29E347-8440-48A0-B27A-147FC5E5EB5F}" dt="2024-05-19T18:02:08.062" v="21"/>
        <pc:sldMkLst>
          <pc:docMk/>
          <pc:sldMk cId="1313092670" sldId="405"/>
        </pc:sldMkLst>
      </pc:sldChg>
      <pc:sldChg chg="addSp modSp new ord">
        <pc:chgData name="Todd Hanneken" userId="6533875e5832bc69" providerId="LiveId" clId="{EB29E347-8440-48A0-B27A-147FC5E5EB5F}" dt="2024-05-19T18:18:46.969" v="26" actId="1038"/>
        <pc:sldMkLst>
          <pc:docMk/>
          <pc:sldMk cId="3990743406" sldId="406"/>
        </pc:sldMkLst>
        <pc:picChg chg="add mod">
          <ac:chgData name="Todd Hanneken" userId="6533875e5832bc69" providerId="LiveId" clId="{EB29E347-8440-48A0-B27A-147FC5E5EB5F}" dt="2024-05-19T18:18:46.969" v="26" actId="1038"/>
          <ac:picMkLst>
            <pc:docMk/>
            <pc:sldMk cId="3990743406" sldId="406"/>
            <ac:picMk id="4098" creationId="{366A022A-35E3-B54B-F107-13CBD223DC40}"/>
          </ac:picMkLst>
        </pc:picChg>
      </pc:sldChg>
      <pc:sldChg chg="addSp modSp new mod ord">
        <pc:chgData name="Todd Hanneken" userId="6533875e5832bc69" providerId="LiveId" clId="{EB29E347-8440-48A0-B27A-147FC5E5EB5F}" dt="2024-05-19T18:37:40.362" v="39"/>
        <pc:sldMkLst>
          <pc:docMk/>
          <pc:sldMk cId="433032624" sldId="407"/>
        </pc:sldMkLst>
        <pc:spChg chg="add mod">
          <ac:chgData name="Todd Hanneken" userId="6533875e5832bc69" providerId="LiveId" clId="{EB29E347-8440-48A0-B27A-147FC5E5EB5F}" dt="2024-05-19T18:36:56.087" v="37" actId="115"/>
          <ac:spMkLst>
            <pc:docMk/>
            <pc:sldMk cId="433032624" sldId="407"/>
            <ac:spMk id="2" creationId="{8974E2BE-B277-5726-1F93-48A211FE8510}"/>
          </ac:spMkLst>
        </pc:spChg>
        <pc:picChg chg="add">
          <ac:chgData name="Todd Hanneken" userId="6533875e5832bc69" providerId="LiveId" clId="{EB29E347-8440-48A0-B27A-147FC5E5EB5F}" dt="2024-05-19T18:34:43.660" v="28"/>
          <ac:picMkLst>
            <pc:docMk/>
            <pc:sldMk cId="433032624" sldId="407"/>
            <ac:picMk id="6146" creationId="{46353B75-E9D2-9305-68FA-E978199DB354}"/>
          </ac:picMkLst>
        </pc:picChg>
      </pc:sldChg>
      <pc:sldChg chg="modSp add mod ord">
        <pc:chgData name="Todd Hanneken" userId="6533875e5832bc69" providerId="LiveId" clId="{EB29E347-8440-48A0-B27A-147FC5E5EB5F}" dt="2024-05-19T18:39:09.827" v="44" actId="2711"/>
        <pc:sldMkLst>
          <pc:docMk/>
          <pc:sldMk cId="2103724407" sldId="408"/>
        </pc:sldMkLst>
        <pc:spChg chg="mod">
          <ac:chgData name="Todd Hanneken" userId="6533875e5832bc69" providerId="LiveId" clId="{EB29E347-8440-48A0-B27A-147FC5E5EB5F}" dt="2024-05-19T18:39:09.827" v="44" actId="2711"/>
          <ac:spMkLst>
            <pc:docMk/>
            <pc:sldMk cId="2103724407" sldId="408"/>
            <ac:spMk id="3" creationId="{791F99B0-064B-0342-CEF7-D4D53B514E19}"/>
          </ac:spMkLst>
        </pc:spChg>
      </pc:sldChg>
      <pc:sldChg chg="addSp modSp new mod setBg">
        <pc:chgData name="Todd Hanneken" userId="6533875e5832bc69" providerId="LiveId" clId="{EB29E347-8440-48A0-B27A-147FC5E5EB5F}" dt="2024-05-19T20:33:08.212" v="60" actId="1076"/>
        <pc:sldMkLst>
          <pc:docMk/>
          <pc:sldMk cId="291003782" sldId="409"/>
        </pc:sldMkLst>
        <pc:picChg chg="add mod">
          <ac:chgData name="Todd Hanneken" userId="6533875e5832bc69" providerId="LiveId" clId="{EB29E347-8440-48A0-B27A-147FC5E5EB5F}" dt="2024-05-19T20:33:08.212" v="60" actId="1076"/>
          <ac:picMkLst>
            <pc:docMk/>
            <pc:sldMk cId="291003782" sldId="409"/>
            <ac:picMk id="3" creationId="{0907B901-E199-3F49-CC3F-8971DBEB5F64}"/>
          </ac:picMkLst>
        </pc:picChg>
      </pc:sldChg>
      <pc:sldChg chg="addSp modSp new mod">
        <pc:chgData name="Todd Hanneken" userId="6533875e5832bc69" providerId="LiveId" clId="{EB29E347-8440-48A0-B27A-147FC5E5EB5F}" dt="2024-05-19T20:34:12.231" v="96" actId="1076"/>
        <pc:sldMkLst>
          <pc:docMk/>
          <pc:sldMk cId="2364755531" sldId="410"/>
        </pc:sldMkLst>
        <pc:picChg chg="add mod">
          <ac:chgData name="Todd Hanneken" userId="6533875e5832bc69" providerId="LiveId" clId="{EB29E347-8440-48A0-B27A-147FC5E5EB5F}" dt="2024-05-19T20:34:12.231" v="96" actId="1076"/>
          <ac:picMkLst>
            <pc:docMk/>
            <pc:sldMk cId="2364755531" sldId="410"/>
            <ac:picMk id="3" creationId="{E214A3F3-FB61-27CA-F56F-8999002AF3D3}"/>
          </ac:picMkLst>
        </pc:picChg>
      </pc:sldChg>
      <pc:sldMasterChg chg="modSp setBg">
        <pc:chgData name="Todd Hanneken" userId="6533875e5832bc69" providerId="LiveId" clId="{EB29E347-8440-48A0-B27A-147FC5E5EB5F}" dt="2024-05-19T17:20:52.776" v="3" actId="16037"/>
        <pc:sldMasterMkLst>
          <pc:docMk/>
          <pc:sldMasterMk cId="3671336659" sldId="2147483648"/>
        </pc:sldMasterMkLst>
        <pc:spChg chg="mod">
          <ac:chgData name="Todd Hanneken" userId="6533875e5832bc69" providerId="LiveId" clId="{EB29E347-8440-48A0-B27A-147FC5E5EB5F}" dt="2024-05-19T17:20:52.776" v="3" actId="16037"/>
          <ac:spMkLst>
            <pc:docMk/>
            <pc:sldMasterMk cId="3671336659" sldId="2147483648"/>
            <ac:spMk id="2" creationId="{45E52C88-80FB-441F-5030-6EC48ADC1F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EB48-B35B-4FE2-BB83-9AEFB6DE6BF5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1442E-F834-4394-B6B9-876676FC3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2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1442E-F834-4394-B6B9-876676FC3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F239-42C1-9AA5-85D7-78BC6B6B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77147-779C-29AD-A188-D38ECE069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7ED45-544F-9F1E-E73A-0E121EFD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B86FE-E1A1-A947-9E43-B41F21CA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6E14-F598-D69D-D86A-B0D414D9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22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3A43-02A6-9D78-DA60-2009A9757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76945-4E52-59A6-87D0-E089615B2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C401E-FF53-4B71-2AE5-37F6ED2B8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5486-9C8E-16AF-9ADF-175B7F02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EE83B-B5FF-2DC5-763B-1C6B17E1F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80347-A1D0-04C9-A35A-C4EDC3CB6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7A6794-3208-C40D-1CC0-A7022B1E0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12929-4BB3-E9BB-9564-702B9412E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245A2-C27D-1F8B-7405-9BCF25BA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87CFF-1227-7414-CBB9-6C0B7326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9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A2398-675E-663E-99E6-36B0D943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7C858-93E4-9AB9-AD49-ED0615235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395B9-9944-8092-671C-457B5FE05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2FF0-EF78-F425-7F25-780832A3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F920B-51EB-E69D-5B44-200EBB51A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7E8FD-2118-E211-9BB9-0E9F15F9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FFFB5-E77A-ABB1-2350-04E5DEA66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8BF8A-A501-53CD-2851-4C1986C4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28B16-3259-3BD2-DAA5-25C4B62DC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8EFDC-20B9-90CC-B289-BFEE7E786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6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84811-BF23-4E5A-11DA-9CEAD937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B0549-B4AF-40FD-8EB8-7B9C29DBA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18073-32B7-C1A5-B8FC-3591AC052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7EC73-0B99-782F-8474-0F13E674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45867-97FB-051A-4AFC-5DA784CE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9CC00-E432-2AB6-C41E-4901C67AC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C540D-776A-3442-ADB4-0D3F1A3BA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098A5-0644-8366-C9F0-809D21279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5AF3D-5457-DA58-352A-B2FBA7BCD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5E140B-626D-A0F3-B1DB-F77BDE4F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7817FF-74D2-871A-A563-3EEDD5B7A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26829-CF26-9397-8BB7-8014E584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3773D-88AF-D8AF-F3E0-1518FEF30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E2297-3488-69AE-0E52-465919702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6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6769-4AFF-F479-999C-B4C3E322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96A7CA-2E28-EA2B-129E-2E49D365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33F110-4B8E-9868-4DCE-60948115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10722-6B54-E426-0AA6-FF69E6A9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B9F6F-C727-33FE-14D0-64269A8B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1373B-4648-1E42-B83F-1A4D5B69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36EF-ECA2-3479-FF51-E8FF497B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A1B61-3B23-2FF0-0A0B-21C107B4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75EE-F279-AEF7-20D1-E195D2851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07E20-ACAC-F688-9F45-B3CA497870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9BD8B-81C0-6487-61E5-AF7E3003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B40F2-4571-1C73-F8F5-CC44352F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7C605-0AAB-6ED1-4437-E231D021C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5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DCEF-42A2-0127-58BA-C2B261B6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33675-9F2C-A20E-65B6-8AC896A53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B9AE6-449E-0402-B46D-6CCBC23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DD969-0000-9700-E207-C735FAC9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5556E7-C614-CF53-1041-F8EF1B06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0071-73D6-1FFA-7A5E-FF8CB0FD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E52C88-80FB-441F-5030-6EC48AD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F929E-8358-0F10-7B2E-3795E7B22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E272-DFEE-F4E2-6A06-B64F854CE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F465B4-56ED-4D3A-ABB5-48FBE6263584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97BD1-76DB-1A05-D77C-BD370BC62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93EBC-E6B5-D069-BDB9-3E1165EB34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750F54-4162-4A52-A9E4-375B768CE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6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limpsest.stmarytx.edu/relight&#8203;/Ambrosiana&#8203;_C73inf&#8203;_110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1BC-29EA-E84C-9E9B-E6B223679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cap="small" dirty="0">
                <a:solidFill>
                  <a:srgbClr val="DDDDDD"/>
                </a:solidFill>
                <a:effectLst/>
                <a:latin typeface="Times New Roman" panose="02020603050405020304" pitchFamily="18" charset="0"/>
              </a:rPr>
              <a:t>Discovery Imaging and Reimagining Discovery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F99B0-064B-0342-CEF7-D4D53B514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Todd R. Hanneken, Ph.D.</a:t>
            </a:r>
          </a:p>
          <a:p>
            <a:r>
              <a:rPr lang="en-US" dirty="0">
                <a:solidFill>
                  <a:schemeClr val="accent2"/>
                </a:solidFill>
              </a:rPr>
              <a:t>St. Mary’s University, San Antonio, Texas</a:t>
            </a:r>
          </a:p>
        </p:txBody>
      </p:sp>
    </p:spTree>
    <p:extLst>
      <p:ext uri="{BB962C8B-B14F-4D97-AF65-F5344CB8AC3E}">
        <p14:creationId xmlns:p14="http://schemas.microsoft.com/office/powerpoint/2010/main" val="270156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C234D5-E43B-47ED-90CA-85D5EA17F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" y="1"/>
            <a:ext cx="12186458" cy="685175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63780F9C-4EFA-42BD-8987-76A5B47A21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19129" y="6002386"/>
            <a:ext cx="1869637" cy="65437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ACD3921-3261-4446-8C1F-CB8D64F9F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39590" y="6002386"/>
            <a:ext cx="1869638" cy="6543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A7F6017-415A-491F-A458-99ABC797BBDE}"/>
              </a:ext>
            </a:extLst>
          </p:cNvPr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</a:t>
            </a:r>
          </a:p>
          <a:p>
            <a:r>
              <a:rPr lang="en-US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80F24C7-87AA-4FD3-8703-97FD662C54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561" y="5936000"/>
            <a:ext cx="3033305" cy="7207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DB33AE-C84B-4AF1-8BB1-336C224A10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32" y="224784"/>
            <a:ext cx="5122111" cy="2992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404630-114C-4700-8486-BA79A56617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7207" y="224784"/>
            <a:ext cx="2992694" cy="2992694"/>
          </a:xfrm>
          <a:prstGeom prst="rect">
            <a:avLst/>
          </a:prstGeom>
        </p:spPr>
      </p:pic>
      <p:sp>
        <p:nvSpPr>
          <p:cNvPr id="7" name="AutoShape 2" descr="Logos – TEI: Text Encoding Initiative">
            <a:extLst>
              <a:ext uri="{FF2B5EF4-FFF2-40B4-BE49-F238E27FC236}">
                <a16:creationId xmlns:a16="http://schemas.microsoft.com/office/drawing/2014/main" id="{091928FC-7D17-7A27-ABD7-A4A7B5B57F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31D2E1-5627-A72A-ADF3-1B5DDEA5133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60891" y="3217478"/>
            <a:ext cx="2520709" cy="25207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5EEF64-07E2-2B38-D350-E15EBE69DEB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29901" y="3352952"/>
            <a:ext cx="6188675" cy="224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1BC-29EA-E84C-9E9B-E6B223679A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cap="small" dirty="0">
                <a:solidFill>
                  <a:srgbClr val="DDDDDD"/>
                </a:solidFill>
                <a:effectLst/>
                <a:latin typeface="Times New Roman" panose="02020603050405020304" pitchFamily="18" charset="0"/>
              </a:rPr>
              <a:t>Discovery Imaging and Reimagining Discovery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1F99B0-064B-0342-CEF7-D4D53B514E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Todd R. Hanneken, Ph.D.</a:t>
            </a:r>
          </a:p>
          <a:p>
            <a:r>
              <a:rPr lang="en-US" dirty="0">
                <a:solidFill>
                  <a:schemeClr val="accent2"/>
                </a:solidFill>
              </a:rPr>
              <a:t>St. Mary’s University, San Antonio, Texas</a:t>
            </a:r>
          </a:p>
        </p:txBody>
      </p:sp>
    </p:spTree>
    <p:extLst>
      <p:ext uri="{BB962C8B-B14F-4D97-AF65-F5344CB8AC3E}">
        <p14:creationId xmlns:p14="http://schemas.microsoft.com/office/powerpoint/2010/main" val="210372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The Discovery of America,” Wikipedia">
            <a:extLst>
              <a:ext uri="{FF2B5EF4-FFF2-40B4-BE49-F238E27FC236}">
                <a16:creationId xmlns:a16="http://schemas.microsoft.com/office/drawing/2014/main" id="{7F65C539-EAC0-7295-EF71-F4D9D3451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2" b="32060"/>
          <a:stretch/>
        </p:blipFill>
        <p:spPr bwMode="auto">
          <a:xfrm>
            <a:off x="2779983" y="0"/>
            <a:ext cx="6632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9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23B3EE8-CC6D-05DA-1272-A48FF66C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0"/>
            <a:ext cx="10301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10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A2ACE0-A3C2-491A-8649-81586706F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8" y="989906"/>
            <a:ext cx="12195468" cy="48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92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BACE071-7B46-BAE3-F494-51FAC4AC1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6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6353B75-E9D2-9305-68FA-E978199D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74E2BE-B277-5726-1F93-48A211FE8510}"/>
              </a:ext>
            </a:extLst>
          </p:cNvPr>
          <p:cNvSpPr txBox="1"/>
          <p:nvPr/>
        </p:nvSpPr>
        <p:spPr>
          <a:xfrm>
            <a:off x="137160" y="6409113"/>
            <a:ext cx="714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https://palimpsest.stmarytx.edu​/relight​/Ambrosiana​_C73inf​_110.html</a:t>
            </a:r>
            <a:endParaRPr lang="en-US" dirty="0">
              <a:solidFill>
                <a:schemeClr val="tx1">
                  <a:lumMod val="85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03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66A022A-35E3-B54B-F107-13CBD223D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74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icons on a black background&#10;&#10;Description automatically generated">
            <a:extLst>
              <a:ext uri="{FF2B5EF4-FFF2-40B4-BE49-F238E27FC236}">
                <a16:creationId xmlns:a16="http://schemas.microsoft.com/office/drawing/2014/main" id="{0907B901-E199-3F49-CC3F-8971DBEB5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4" y="939054"/>
            <a:ext cx="11581471" cy="490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3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air Detail">
            <a:extLst>
              <a:ext uri="{FF2B5EF4-FFF2-40B4-BE49-F238E27FC236}">
                <a16:creationId xmlns:a16="http://schemas.microsoft.com/office/drawing/2014/main" id="{E214A3F3-FB61-27CA-F56F-8999002AF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70" y="463382"/>
            <a:ext cx="7904659" cy="593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imes New Roma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70</Words>
  <Application>Microsoft Office PowerPoint</Application>
  <PresentationFormat>Widescreen</PresentationFormat>
  <Paragraphs>12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Arial</vt:lpstr>
      <vt:lpstr>Times New Roman</vt:lpstr>
      <vt:lpstr>Office Theme</vt:lpstr>
      <vt:lpstr>Discovery Imaging and Reimagining Discovery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Discovery Imaging and Reimagining Discovery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Discovery Imaging and Reimagining Discovery</dc:title>
  <dc:creator>Hanneken, Todd</dc:creator>
  <cp:lastModifiedBy>Hanneken, Todd</cp:lastModifiedBy>
  <cp:revision>1</cp:revision>
  <dcterms:created xsi:type="dcterms:W3CDTF">2024-05-19T17:15:57Z</dcterms:created>
  <dcterms:modified xsi:type="dcterms:W3CDTF">2024-05-19T20:50:56Z</dcterms:modified>
</cp:coreProperties>
</file>