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embeddedFontLst>
    <p:embeddedFont>
      <p:font typeface="Bahnschrift" panose="020B0502040204020203" pitchFamily="34" charset="0"/>
      <p:regular r:id="rId17"/>
      <p:bold r:id="rId18"/>
    </p:embeddedFont>
    <p:embeddedFont>
      <p:font typeface="Bahnschrift Light" panose="020B0502040204020203" pitchFamily="34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6" d="100"/>
          <a:sy n="96" d="100"/>
        </p:scale>
        <p:origin x="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dd Hanneken" userId="6533875e5832bc69" providerId="LiveId" clId="{814BB707-0C08-4B56-B048-83288B64E253}"/>
    <pc:docChg chg="modSld">
      <pc:chgData name="Todd Hanneken" userId="6533875e5832bc69" providerId="LiveId" clId="{814BB707-0C08-4B56-B048-83288B64E253}" dt="2024-08-01T21:49:14.083" v="3" actId="14100"/>
      <pc:docMkLst>
        <pc:docMk/>
      </pc:docMkLst>
      <pc:sldChg chg="modSp mod">
        <pc:chgData name="Todd Hanneken" userId="6533875e5832bc69" providerId="LiveId" clId="{814BB707-0C08-4B56-B048-83288B64E253}" dt="2024-08-01T21:48:52.840" v="1" actId="14100"/>
        <pc:sldMkLst>
          <pc:docMk/>
          <pc:sldMk cId="4281909120" sldId="256"/>
        </pc:sldMkLst>
        <pc:spChg chg="mod">
          <ac:chgData name="Todd Hanneken" userId="6533875e5832bc69" providerId="LiveId" clId="{814BB707-0C08-4B56-B048-83288B64E253}" dt="2024-08-01T21:48:52.840" v="1" actId="14100"/>
          <ac:spMkLst>
            <pc:docMk/>
            <pc:sldMk cId="4281909120" sldId="256"/>
            <ac:spMk id="2" creationId="{37C9DE72-953C-2D52-F2B2-D12911FE911B}"/>
          </ac:spMkLst>
        </pc:spChg>
      </pc:sldChg>
      <pc:sldChg chg="modSp mod">
        <pc:chgData name="Todd Hanneken" userId="6533875e5832bc69" providerId="LiveId" clId="{814BB707-0C08-4B56-B048-83288B64E253}" dt="2024-08-01T21:49:14.083" v="3" actId="14100"/>
        <pc:sldMkLst>
          <pc:docMk/>
          <pc:sldMk cId="683149799" sldId="269"/>
        </pc:sldMkLst>
        <pc:spChg chg="mod">
          <ac:chgData name="Todd Hanneken" userId="6533875e5832bc69" providerId="LiveId" clId="{814BB707-0C08-4B56-B048-83288B64E253}" dt="2024-08-01T21:49:14.083" v="3" actId="14100"/>
          <ac:spMkLst>
            <pc:docMk/>
            <pc:sldMk cId="683149799" sldId="269"/>
            <ac:spMk id="2" creationId="{37C9DE72-953C-2D52-F2B2-D12911FE911B}"/>
          </ac:spMkLst>
        </pc:spChg>
      </pc:sldChg>
    </pc:docChg>
  </pc:docChgLst>
  <pc:docChgLst>
    <pc:chgData name="Todd Hanneken" userId="6533875e5832bc69" providerId="LiveId" clId="{14106148-F8CE-4AF5-B493-22DE4C54A08A}"/>
    <pc:docChg chg="undo custSel addSld delSld modSld sldOrd modMainMaster">
      <pc:chgData name="Todd Hanneken" userId="6533875e5832bc69" providerId="LiveId" clId="{14106148-F8CE-4AF5-B493-22DE4C54A08A}" dt="2024-07-11T17:09:34.765" v="630" actId="20577"/>
      <pc:docMkLst>
        <pc:docMk/>
      </pc:docMkLst>
      <pc:sldChg chg="modNotesTx">
        <pc:chgData name="Todd Hanneken" userId="6533875e5832bc69" providerId="LiveId" clId="{14106148-F8CE-4AF5-B493-22DE4C54A08A}" dt="2024-07-11T16:01:38.824" v="33"/>
        <pc:sldMkLst>
          <pc:docMk/>
          <pc:sldMk cId="4281909120" sldId="256"/>
        </pc:sldMkLst>
      </pc:sldChg>
      <pc:sldChg chg="addSp modSp new modNotesTx">
        <pc:chgData name="Todd Hanneken" userId="6533875e5832bc69" providerId="LiveId" clId="{14106148-F8CE-4AF5-B493-22DE4C54A08A}" dt="2024-07-11T16:03:15.778" v="36" actId="1076"/>
        <pc:sldMkLst>
          <pc:docMk/>
          <pc:sldMk cId="2390599224" sldId="257"/>
        </pc:sldMkLst>
        <pc:picChg chg="add mod">
          <ac:chgData name="Todd Hanneken" userId="6533875e5832bc69" providerId="LiveId" clId="{14106148-F8CE-4AF5-B493-22DE4C54A08A}" dt="2024-07-11T16:03:15.778" v="36" actId="1076"/>
          <ac:picMkLst>
            <pc:docMk/>
            <pc:sldMk cId="2390599224" sldId="257"/>
            <ac:picMk id="2050" creationId="{84EE0183-670C-1D68-0002-65CD331BC815}"/>
          </ac:picMkLst>
        </pc:picChg>
        <pc:picChg chg="add mod">
          <ac:chgData name="Todd Hanneken" userId="6533875e5832bc69" providerId="LiveId" clId="{14106148-F8CE-4AF5-B493-22DE4C54A08A}" dt="2024-07-11T15:58:43.265" v="18" actId="1076"/>
          <ac:picMkLst>
            <pc:docMk/>
            <pc:sldMk cId="2390599224" sldId="257"/>
            <ac:picMk id="2052" creationId="{50229EF5-1595-1237-4B3F-8CB6BA8EFD84}"/>
          </ac:picMkLst>
        </pc:picChg>
        <pc:picChg chg="add mod">
          <ac:chgData name="Todd Hanneken" userId="6533875e5832bc69" providerId="LiveId" clId="{14106148-F8CE-4AF5-B493-22DE4C54A08A}" dt="2024-07-11T16:02:37.511" v="35" actId="1076"/>
          <ac:picMkLst>
            <pc:docMk/>
            <pc:sldMk cId="2390599224" sldId="257"/>
            <ac:picMk id="2054" creationId="{73770632-09D5-F521-F0A6-8267181249AD}"/>
          </ac:picMkLst>
        </pc:picChg>
        <pc:picChg chg="add mod">
          <ac:chgData name="Todd Hanneken" userId="6533875e5832bc69" providerId="LiveId" clId="{14106148-F8CE-4AF5-B493-22DE4C54A08A}" dt="2024-07-11T16:02:32.417" v="34" actId="1076"/>
          <ac:picMkLst>
            <pc:docMk/>
            <pc:sldMk cId="2390599224" sldId="257"/>
            <ac:picMk id="2056" creationId="{32722D5F-1DB7-40C5-9545-82A7D4A1289E}"/>
          </ac:picMkLst>
        </pc:picChg>
      </pc:sldChg>
      <pc:sldChg chg="addSp modSp new mod">
        <pc:chgData name="Todd Hanneken" userId="6533875e5832bc69" providerId="LiveId" clId="{14106148-F8CE-4AF5-B493-22DE4C54A08A}" dt="2024-07-11T16:11:33.749" v="43" actId="1076"/>
        <pc:sldMkLst>
          <pc:docMk/>
          <pc:sldMk cId="4042869935" sldId="258"/>
        </pc:sldMkLst>
        <pc:picChg chg="add mod">
          <ac:chgData name="Todd Hanneken" userId="6533875e5832bc69" providerId="LiveId" clId="{14106148-F8CE-4AF5-B493-22DE4C54A08A}" dt="2024-07-11T16:11:31.447" v="42" actId="1076"/>
          <ac:picMkLst>
            <pc:docMk/>
            <pc:sldMk cId="4042869935" sldId="258"/>
            <ac:picMk id="3" creationId="{112C0ECB-099D-6616-60B5-0ED42510B15D}"/>
          </ac:picMkLst>
        </pc:picChg>
        <pc:picChg chg="add mod">
          <ac:chgData name="Todd Hanneken" userId="6533875e5832bc69" providerId="LiveId" clId="{14106148-F8CE-4AF5-B493-22DE4C54A08A}" dt="2024-07-11T16:11:33.749" v="43" actId="1076"/>
          <ac:picMkLst>
            <pc:docMk/>
            <pc:sldMk cId="4042869935" sldId="258"/>
            <ac:picMk id="5" creationId="{67A1AEE2-140A-0EF0-E41E-8C173F592E77}"/>
          </ac:picMkLst>
        </pc:picChg>
      </pc:sldChg>
      <pc:sldChg chg="addSp new mod">
        <pc:chgData name="Todd Hanneken" userId="6533875e5832bc69" providerId="LiveId" clId="{14106148-F8CE-4AF5-B493-22DE4C54A08A}" dt="2024-07-11T16:16:54.432" v="45" actId="22"/>
        <pc:sldMkLst>
          <pc:docMk/>
          <pc:sldMk cId="1860061494" sldId="259"/>
        </pc:sldMkLst>
        <pc:picChg chg="add">
          <ac:chgData name="Todd Hanneken" userId="6533875e5832bc69" providerId="LiveId" clId="{14106148-F8CE-4AF5-B493-22DE4C54A08A}" dt="2024-07-11T16:16:54.432" v="45" actId="22"/>
          <ac:picMkLst>
            <pc:docMk/>
            <pc:sldMk cId="1860061494" sldId="259"/>
            <ac:picMk id="3" creationId="{EB806574-E902-BF2E-2149-0DD05ADFA004}"/>
          </ac:picMkLst>
        </pc:picChg>
      </pc:sldChg>
      <pc:sldChg chg="addSp new mod">
        <pc:chgData name="Todd Hanneken" userId="6533875e5832bc69" providerId="LiveId" clId="{14106148-F8CE-4AF5-B493-22DE4C54A08A}" dt="2024-07-11T16:18:32.010" v="47" actId="22"/>
        <pc:sldMkLst>
          <pc:docMk/>
          <pc:sldMk cId="2010267131" sldId="260"/>
        </pc:sldMkLst>
        <pc:picChg chg="add">
          <ac:chgData name="Todd Hanneken" userId="6533875e5832bc69" providerId="LiveId" clId="{14106148-F8CE-4AF5-B493-22DE4C54A08A}" dt="2024-07-11T16:18:32.010" v="47" actId="22"/>
          <ac:picMkLst>
            <pc:docMk/>
            <pc:sldMk cId="2010267131" sldId="260"/>
            <ac:picMk id="3" creationId="{2757CD0C-0317-084A-D847-FAE5ACF94934}"/>
          </ac:picMkLst>
        </pc:picChg>
      </pc:sldChg>
      <pc:sldChg chg="addSp new mod">
        <pc:chgData name="Todd Hanneken" userId="6533875e5832bc69" providerId="LiveId" clId="{14106148-F8CE-4AF5-B493-22DE4C54A08A}" dt="2024-07-11T16:20:03.061" v="49" actId="22"/>
        <pc:sldMkLst>
          <pc:docMk/>
          <pc:sldMk cId="2453331282" sldId="261"/>
        </pc:sldMkLst>
        <pc:picChg chg="add">
          <ac:chgData name="Todd Hanneken" userId="6533875e5832bc69" providerId="LiveId" clId="{14106148-F8CE-4AF5-B493-22DE4C54A08A}" dt="2024-07-11T16:20:03.061" v="49" actId="22"/>
          <ac:picMkLst>
            <pc:docMk/>
            <pc:sldMk cId="2453331282" sldId="261"/>
            <ac:picMk id="3" creationId="{903CDF52-046B-0A08-7F90-D67311A4C197}"/>
          </ac:picMkLst>
        </pc:picChg>
      </pc:sldChg>
      <pc:sldChg chg="addSp delSp new mod">
        <pc:chgData name="Todd Hanneken" userId="6533875e5832bc69" providerId="LiveId" clId="{14106148-F8CE-4AF5-B493-22DE4C54A08A}" dt="2024-07-11T16:24:04.607" v="57" actId="22"/>
        <pc:sldMkLst>
          <pc:docMk/>
          <pc:sldMk cId="446410912" sldId="262"/>
        </pc:sldMkLst>
        <pc:picChg chg="add del">
          <ac:chgData name="Todd Hanneken" userId="6533875e5832bc69" providerId="LiveId" clId="{14106148-F8CE-4AF5-B493-22DE4C54A08A}" dt="2024-07-11T16:24:03.434" v="56" actId="478"/>
          <ac:picMkLst>
            <pc:docMk/>
            <pc:sldMk cId="446410912" sldId="262"/>
            <ac:picMk id="3" creationId="{FCBD8747-7A5F-73B3-E02F-E82DAF5FDC3D}"/>
          </ac:picMkLst>
        </pc:picChg>
        <pc:picChg chg="add">
          <ac:chgData name="Todd Hanneken" userId="6533875e5832bc69" providerId="LiveId" clId="{14106148-F8CE-4AF5-B493-22DE4C54A08A}" dt="2024-07-11T16:24:04.607" v="57" actId="22"/>
          <ac:picMkLst>
            <pc:docMk/>
            <pc:sldMk cId="446410912" sldId="262"/>
            <ac:picMk id="5" creationId="{E47CFCF6-4E72-9594-C6E7-DC3D9BD1F3D4}"/>
          </ac:picMkLst>
        </pc:picChg>
      </pc:sldChg>
      <pc:sldChg chg="new del">
        <pc:chgData name="Todd Hanneken" userId="6533875e5832bc69" providerId="LiveId" clId="{14106148-F8CE-4AF5-B493-22DE4C54A08A}" dt="2024-07-11T16:22:20.437" v="52" actId="2696"/>
        <pc:sldMkLst>
          <pc:docMk/>
          <pc:sldMk cId="678906308" sldId="262"/>
        </pc:sldMkLst>
      </pc:sldChg>
      <pc:sldChg chg="addSp delSp new mod">
        <pc:chgData name="Todd Hanneken" userId="6533875e5832bc69" providerId="LiveId" clId="{14106148-F8CE-4AF5-B493-22DE4C54A08A}" dt="2024-07-11T16:29:25.225" v="61" actId="22"/>
        <pc:sldMkLst>
          <pc:docMk/>
          <pc:sldMk cId="631225158" sldId="263"/>
        </pc:sldMkLst>
        <pc:spChg chg="add del">
          <ac:chgData name="Todd Hanneken" userId="6533875e5832bc69" providerId="LiveId" clId="{14106148-F8CE-4AF5-B493-22DE4C54A08A}" dt="2024-07-11T16:29:15.802" v="60" actId="22"/>
          <ac:spMkLst>
            <pc:docMk/>
            <pc:sldMk cId="631225158" sldId="263"/>
            <ac:spMk id="3" creationId="{7FDF3D9B-CB5D-06B7-B0F3-007472E61767}"/>
          </ac:spMkLst>
        </pc:spChg>
        <pc:picChg chg="add">
          <ac:chgData name="Todd Hanneken" userId="6533875e5832bc69" providerId="LiveId" clId="{14106148-F8CE-4AF5-B493-22DE4C54A08A}" dt="2024-07-11T16:29:25.225" v="61" actId="22"/>
          <ac:picMkLst>
            <pc:docMk/>
            <pc:sldMk cId="631225158" sldId="263"/>
            <ac:picMk id="5" creationId="{DE4DCCA9-CF55-89F5-518A-7A56934D9850}"/>
          </ac:picMkLst>
        </pc:picChg>
      </pc:sldChg>
      <pc:sldChg chg="add del">
        <pc:chgData name="Todd Hanneken" userId="6533875e5832bc69" providerId="LiveId" clId="{14106148-F8CE-4AF5-B493-22DE4C54A08A}" dt="2024-07-11T16:22:23.117" v="53" actId="2696"/>
        <pc:sldMkLst>
          <pc:docMk/>
          <pc:sldMk cId="2702105695" sldId="263"/>
        </pc:sldMkLst>
      </pc:sldChg>
      <pc:sldChg chg="addSp new mod">
        <pc:chgData name="Todd Hanneken" userId="6533875e5832bc69" providerId="LiveId" clId="{14106148-F8CE-4AF5-B493-22DE4C54A08A}" dt="2024-07-11T16:34:30.113" v="63" actId="22"/>
        <pc:sldMkLst>
          <pc:docMk/>
          <pc:sldMk cId="3094734425" sldId="264"/>
        </pc:sldMkLst>
        <pc:picChg chg="add">
          <ac:chgData name="Todd Hanneken" userId="6533875e5832bc69" providerId="LiveId" clId="{14106148-F8CE-4AF5-B493-22DE4C54A08A}" dt="2024-07-11T16:34:30.113" v="63" actId="22"/>
          <ac:picMkLst>
            <pc:docMk/>
            <pc:sldMk cId="3094734425" sldId="264"/>
            <ac:picMk id="3" creationId="{A09F7908-34FA-374E-C31C-3D16EFDAEFF4}"/>
          </ac:picMkLst>
        </pc:picChg>
      </pc:sldChg>
      <pc:sldChg chg="addSp new mod">
        <pc:chgData name="Todd Hanneken" userId="6533875e5832bc69" providerId="LiveId" clId="{14106148-F8CE-4AF5-B493-22DE4C54A08A}" dt="2024-07-11T16:40:33.365" v="65" actId="22"/>
        <pc:sldMkLst>
          <pc:docMk/>
          <pc:sldMk cId="2970263531" sldId="265"/>
        </pc:sldMkLst>
        <pc:picChg chg="add">
          <ac:chgData name="Todd Hanneken" userId="6533875e5832bc69" providerId="LiveId" clId="{14106148-F8CE-4AF5-B493-22DE4C54A08A}" dt="2024-07-11T16:40:33.365" v="65" actId="22"/>
          <ac:picMkLst>
            <pc:docMk/>
            <pc:sldMk cId="2970263531" sldId="265"/>
            <ac:picMk id="3" creationId="{585EF794-16DB-2900-7E54-D8A172681223}"/>
          </ac:picMkLst>
        </pc:picChg>
      </pc:sldChg>
      <pc:sldChg chg="addSp modSp new mod modClrScheme chgLayout">
        <pc:chgData name="Todd Hanneken" userId="6533875e5832bc69" providerId="LiveId" clId="{14106148-F8CE-4AF5-B493-22DE4C54A08A}" dt="2024-07-11T17:09:34.765" v="630" actId="20577"/>
        <pc:sldMkLst>
          <pc:docMk/>
          <pc:sldMk cId="859013882" sldId="266"/>
        </pc:sldMkLst>
        <pc:spChg chg="add mod">
          <ac:chgData name="Todd Hanneken" userId="6533875e5832bc69" providerId="LiveId" clId="{14106148-F8CE-4AF5-B493-22DE4C54A08A}" dt="2024-07-11T17:05:47.417" v="592" actId="14100"/>
          <ac:spMkLst>
            <pc:docMk/>
            <pc:sldMk cId="859013882" sldId="266"/>
            <ac:spMk id="2" creationId="{F3D540A4-87C8-CC48-722A-51BC377F76FC}"/>
          </ac:spMkLst>
        </pc:spChg>
        <pc:spChg chg="add mod">
          <ac:chgData name="Todd Hanneken" userId="6533875e5832bc69" providerId="LiveId" clId="{14106148-F8CE-4AF5-B493-22DE4C54A08A}" dt="2024-07-11T17:09:28.676" v="611" actId="20577"/>
          <ac:spMkLst>
            <pc:docMk/>
            <pc:sldMk cId="859013882" sldId="266"/>
            <ac:spMk id="3" creationId="{B7417C64-DFE9-D504-660A-282208BE7D06}"/>
          </ac:spMkLst>
        </pc:spChg>
        <pc:spChg chg="add mod">
          <ac:chgData name="Todd Hanneken" userId="6533875e5832bc69" providerId="LiveId" clId="{14106148-F8CE-4AF5-B493-22DE4C54A08A}" dt="2024-07-11T17:09:34.765" v="630" actId="20577"/>
          <ac:spMkLst>
            <pc:docMk/>
            <pc:sldMk cId="859013882" sldId="266"/>
            <ac:spMk id="4" creationId="{922AF44F-FDD8-C13E-CDCF-4C7656554AAD}"/>
          </ac:spMkLst>
        </pc:spChg>
      </pc:sldChg>
      <pc:sldChg chg="addSp delSp new mod">
        <pc:chgData name="Todd Hanneken" userId="6533875e5832bc69" providerId="LiveId" clId="{14106148-F8CE-4AF5-B493-22DE4C54A08A}" dt="2024-07-11T16:45:08.191" v="70" actId="22"/>
        <pc:sldMkLst>
          <pc:docMk/>
          <pc:sldMk cId="259734039" sldId="267"/>
        </pc:sldMkLst>
        <pc:picChg chg="add del">
          <ac:chgData name="Todd Hanneken" userId="6533875e5832bc69" providerId="LiveId" clId="{14106148-F8CE-4AF5-B493-22DE4C54A08A}" dt="2024-07-11T16:43:59.309" v="69" actId="22"/>
          <ac:picMkLst>
            <pc:docMk/>
            <pc:sldMk cId="259734039" sldId="267"/>
            <ac:picMk id="3" creationId="{96159BF5-0AC7-55FD-54B9-CE33B9E4BCEA}"/>
          </ac:picMkLst>
        </pc:picChg>
        <pc:picChg chg="add">
          <ac:chgData name="Todd Hanneken" userId="6533875e5832bc69" providerId="LiveId" clId="{14106148-F8CE-4AF5-B493-22DE4C54A08A}" dt="2024-07-11T16:45:08.191" v="70" actId="22"/>
          <ac:picMkLst>
            <pc:docMk/>
            <pc:sldMk cId="259734039" sldId="267"/>
            <ac:picMk id="5" creationId="{628F7EB1-5023-8FA5-E5D6-8330D9E18D16}"/>
          </ac:picMkLst>
        </pc:picChg>
      </pc:sldChg>
      <pc:sldChg chg="modSp new mod">
        <pc:chgData name="Todd Hanneken" userId="6533875e5832bc69" providerId="LiveId" clId="{14106148-F8CE-4AF5-B493-22DE4C54A08A}" dt="2024-07-11T16:48:59.594" v="213" actId="1076"/>
        <pc:sldMkLst>
          <pc:docMk/>
          <pc:sldMk cId="4050330048" sldId="268"/>
        </pc:sldMkLst>
        <pc:spChg chg="mod">
          <ac:chgData name="Todd Hanneken" userId="6533875e5832bc69" providerId="LiveId" clId="{14106148-F8CE-4AF5-B493-22DE4C54A08A}" dt="2024-07-11T16:46:58.850" v="83" actId="2711"/>
          <ac:spMkLst>
            <pc:docMk/>
            <pc:sldMk cId="4050330048" sldId="268"/>
            <ac:spMk id="2" creationId="{D665A63B-0EAE-A268-A368-EF44207C5602}"/>
          </ac:spMkLst>
        </pc:spChg>
        <pc:spChg chg="mod">
          <ac:chgData name="Todd Hanneken" userId="6533875e5832bc69" providerId="LiveId" clId="{14106148-F8CE-4AF5-B493-22DE4C54A08A}" dt="2024-07-11T16:48:59.594" v="213" actId="1076"/>
          <ac:spMkLst>
            <pc:docMk/>
            <pc:sldMk cId="4050330048" sldId="268"/>
            <ac:spMk id="3" creationId="{F9245726-E464-A3E7-DFAC-DF70A59A3C08}"/>
          </ac:spMkLst>
        </pc:spChg>
      </pc:sldChg>
      <pc:sldChg chg="addSp delSp modSp add mod ord">
        <pc:chgData name="Todd Hanneken" userId="6533875e5832bc69" providerId="LiveId" clId="{14106148-F8CE-4AF5-B493-22DE4C54A08A}" dt="2024-07-11T16:52:20.024" v="237" actId="1076"/>
        <pc:sldMkLst>
          <pc:docMk/>
          <pc:sldMk cId="683149799" sldId="269"/>
        </pc:sldMkLst>
        <pc:spChg chg="add mod">
          <ac:chgData name="Todd Hanneken" userId="6533875e5832bc69" providerId="LiveId" clId="{14106148-F8CE-4AF5-B493-22DE4C54A08A}" dt="2024-07-11T16:52:02.584" v="232" actId="1076"/>
          <ac:spMkLst>
            <pc:docMk/>
            <pc:sldMk cId="683149799" sldId="269"/>
            <ac:spMk id="6" creationId="{4A52AD47-65E8-6F3D-908E-6D6B70127BDA}"/>
          </ac:spMkLst>
        </pc:spChg>
        <pc:picChg chg="add mod">
          <ac:chgData name="Todd Hanneken" userId="6533875e5832bc69" providerId="LiveId" clId="{14106148-F8CE-4AF5-B493-22DE4C54A08A}" dt="2024-07-11T16:52:20.024" v="237" actId="1076"/>
          <ac:picMkLst>
            <pc:docMk/>
            <pc:sldMk cId="683149799" sldId="269"/>
            <ac:picMk id="5" creationId="{64F2E9F0-A1DF-C8D0-4182-7AFB5B65C07E}"/>
          </ac:picMkLst>
        </pc:picChg>
        <pc:picChg chg="del">
          <ac:chgData name="Todd Hanneken" userId="6533875e5832bc69" providerId="LiveId" clId="{14106148-F8CE-4AF5-B493-22DE4C54A08A}" dt="2024-07-11T16:50:42.473" v="218" actId="478"/>
          <ac:picMkLst>
            <pc:docMk/>
            <pc:sldMk cId="683149799" sldId="269"/>
            <ac:picMk id="1026" creationId="{345B07AE-3D52-395F-6799-BAB72854B774}"/>
          </ac:picMkLst>
        </pc:picChg>
      </pc:sldChg>
      <pc:sldMasterChg chg="modSldLayout">
        <pc:chgData name="Todd Hanneken" userId="6533875e5832bc69" providerId="LiveId" clId="{14106148-F8CE-4AF5-B493-22DE4C54A08A}" dt="2024-07-11T15:52:58.301" v="5" actId="2711"/>
        <pc:sldMasterMkLst>
          <pc:docMk/>
          <pc:sldMasterMk cId="1173032266" sldId="2147483648"/>
        </pc:sldMasterMkLst>
        <pc:sldLayoutChg chg="modSp">
          <pc:chgData name="Todd Hanneken" userId="6533875e5832bc69" providerId="LiveId" clId="{14106148-F8CE-4AF5-B493-22DE4C54A08A}" dt="2024-07-11T15:52:58.301" v="5" actId="2711"/>
          <pc:sldLayoutMkLst>
            <pc:docMk/>
            <pc:sldMasterMk cId="1173032266" sldId="2147483648"/>
            <pc:sldLayoutMk cId="2959635320" sldId="2147483649"/>
          </pc:sldLayoutMkLst>
          <pc:spChg chg="mod">
            <ac:chgData name="Todd Hanneken" userId="6533875e5832bc69" providerId="LiveId" clId="{14106148-F8CE-4AF5-B493-22DE4C54A08A}" dt="2024-07-11T15:52:50.678" v="4" actId="403"/>
            <ac:spMkLst>
              <pc:docMk/>
              <pc:sldMasterMk cId="1173032266" sldId="2147483648"/>
              <pc:sldLayoutMk cId="2959635320" sldId="2147483649"/>
              <ac:spMk id="2" creationId="{9E55A001-F7FD-330A-26B3-5F1AF10F7912}"/>
            </ac:spMkLst>
          </pc:spChg>
          <pc:spChg chg="mod">
            <ac:chgData name="Todd Hanneken" userId="6533875e5832bc69" providerId="LiveId" clId="{14106148-F8CE-4AF5-B493-22DE4C54A08A}" dt="2024-07-11T15:52:58.301" v="5" actId="2711"/>
            <ac:spMkLst>
              <pc:docMk/>
              <pc:sldMasterMk cId="1173032266" sldId="2147483648"/>
              <pc:sldLayoutMk cId="2959635320" sldId="2147483649"/>
              <ac:spMk id="3" creationId="{499CF078-A02E-D072-31DA-A091977D4053}"/>
            </ac:spMkLst>
          </pc:spChg>
        </pc:sldLayoutChg>
      </pc:sldMasterChg>
    </pc:docChg>
  </pc:docChgLst>
  <pc:docChgLst>
    <pc:chgData name="Todd Hanneken" userId="6533875e5832bc69" providerId="LiveId" clId="{76F5A433-6BC5-418F-88F6-57CADC3CD0A7}"/>
    <pc:docChg chg="custSel modSld">
      <pc:chgData name="Todd Hanneken" userId="6533875e5832bc69" providerId="LiveId" clId="{76F5A433-6BC5-418F-88F6-57CADC3CD0A7}" dt="2024-08-01T19:59:26.788" v="2" actId="27636"/>
      <pc:docMkLst>
        <pc:docMk/>
      </pc:docMkLst>
      <pc:sldChg chg="modSp mod">
        <pc:chgData name="Todd Hanneken" userId="6533875e5832bc69" providerId="LiveId" clId="{76F5A433-6BC5-418F-88F6-57CADC3CD0A7}" dt="2024-08-01T19:59:26.788" v="2" actId="27636"/>
        <pc:sldMkLst>
          <pc:docMk/>
          <pc:sldMk cId="859013882" sldId="266"/>
        </pc:sldMkLst>
        <pc:spChg chg="mod">
          <ac:chgData name="Todd Hanneken" userId="6533875e5832bc69" providerId="LiveId" clId="{76F5A433-6BC5-418F-88F6-57CADC3CD0A7}" dt="2024-08-01T19:59:26.786" v="1" actId="27636"/>
          <ac:spMkLst>
            <pc:docMk/>
            <pc:sldMk cId="859013882" sldId="266"/>
            <ac:spMk id="3" creationId="{B7417C64-DFE9-D504-660A-282208BE7D06}"/>
          </ac:spMkLst>
        </pc:spChg>
        <pc:spChg chg="mod">
          <ac:chgData name="Todd Hanneken" userId="6533875e5832bc69" providerId="LiveId" clId="{76F5A433-6BC5-418F-88F6-57CADC3CD0A7}" dt="2024-08-01T19:59:26.788" v="2" actId="27636"/>
          <ac:spMkLst>
            <pc:docMk/>
            <pc:sldMk cId="859013882" sldId="266"/>
            <ac:spMk id="4" creationId="{922AF44F-FDD8-C13E-CDCF-4C7656554AA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AE4C67-5637-46DD-8CC8-E3DBB3ED6422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918D5-5E41-47B4-ADC7-61F7A4D66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78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https://cdn.stmarytx.edu/wp-content/uploads/2021/03/DJI_0900-2.jpg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918D5-5E41-47B4-ADC7-61F7A4D664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83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https://palimpsest.stmarytx.edu/iiif/Ambrosiana_C73inf_062_Ac_00.jp2/218,768,5756,7096/,1080/0/default.jpg</a:t>
            </a:r>
          </a:p>
          <a:p>
            <a:r>
              <a:rPr lang="en-US"/>
              <a:t>https://palimpsest.stmarytx.edu/iiif/Ambrosiana_C73inf_062_Ac_00.jp2/494,1682,2392,770/960,/0/default.jpg</a:t>
            </a:r>
          </a:p>
          <a:p>
            <a:r>
              <a:rPr lang="en-US"/>
              <a:t>https://palimpsest.stmarytx.edu/iiif/Ambrosiana_C73inf_062_Ac_51.jp2/494,1682,2392,770/960,/0/default.jpg</a:t>
            </a:r>
          </a:p>
          <a:p>
            <a:r>
              <a:rPr lang="en-US"/>
              <a:t>https://palimpsest.stmarytx.edu/iiif/Ambrosiana_C73inf_062_TRH01_00.jp2/494,1682,2392,770/960,/0/default.jpg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918D5-5E41-47B4-ADC7-61F7A4D664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725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https://cdn.stmarytx.edu/wp-content/uploads/2021/03/DJI_0900-2.jpg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9918D5-5E41-47B4-ADC7-61F7A4D664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819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5A001-F7FD-330A-26B3-5F1AF10F7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latin typeface="Bahnschrift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CF078-A02E-D072-31DA-A091977D40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Bahnschrift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3E5AB-B4B8-65C6-78C0-766BCF41D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14079B-50A3-4E5B-AF61-BEB90FF1323F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3F959-00EA-10F5-5004-91F0E657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77851-7992-57A5-9A49-82B858DC2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85B0E-7B93-4684-84C3-07663BA84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635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FCFFE-63BF-3A9F-1213-EF2F174A8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B814CE-00CA-3BB6-196E-D8BEAD59B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3B6F9-40E9-07F0-14D8-95CAD8A7F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14079B-50A3-4E5B-AF61-BEB90FF1323F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21DA9-A3C7-D97E-8AFD-137B8984A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47F8F-1347-48D8-CA69-7AB1EC0DB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85B0E-7B93-4684-84C3-07663BA84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4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0C4535-57E1-27D5-90CD-9626293604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4CFE-51B0-AE27-4519-DC7ACD29F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34A3B-6D17-CFDD-8808-A6646831FD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14079B-50A3-4E5B-AF61-BEB90FF1323F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A213E-8918-D92E-B943-B5BE7ADB4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5D8E5-51F2-A2BA-8EEC-B61E97A6B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85B0E-7B93-4684-84C3-07663BA84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67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5B2A6-DDB4-74AD-45F2-DB78444F1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512FE-B61D-0289-757D-047D2935A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0CDF1E-DA5C-4D32-9522-1B7FA017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14079B-50A3-4E5B-AF61-BEB90FF1323F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135D6-9235-76F1-7D7E-D8A93C066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C5D3E3-F02C-5117-CC3A-BE9D01A1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85B0E-7B93-4684-84C3-07663BA84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8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59E5-8FB8-2D59-7DFD-A87C85DD5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6C41C-3F69-CE51-3588-90D1F35A3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C340E-F33F-CC43-38B9-42BDAED8C8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14079B-50A3-4E5B-AF61-BEB90FF1323F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16A61-6DC9-790A-1444-4D8EB0C9F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593F9-18D1-11D8-6FED-7C92F7D2B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85B0E-7B93-4684-84C3-07663BA84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57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3D612-0F76-ED7D-AC3C-518C5ED8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8C3F1-700D-F8CA-344B-13F03C2438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F26B5-CAF8-B652-D8D0-ED7EA0D03A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8B85AC-47B2-BA70-9A98-0FFA112049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14079B-50A3-4E5B-AF61-BEB90FF1323F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209F6-BCB5-7F1E-5C31-F11EA7358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7C930-3B6C-7F39-41B4-C290FB35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85B0E-7B93-4684-84C3-07663BA84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14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10623-4C39-0915-F7F0-AD91453C4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05148-1F6A-A734-B586-A2D3B4F89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5863A1-850D-1C89-657A-C34584720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1DFFE3-396B-9DAF-D56C-3305EE010F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BC3901-0EAA-7572-B1E8-7E50879F0D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E060A-58DA-C4FE-5A18-15B73E3FDD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14079B-50A3-4E5B-AF61-BEB90FF1323F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E3EF04-9CB4-E1D6-8393-860E25BC0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9C489B-D5E6-50D2-5AD0-8F2E047A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85B0E-7B93-4684-84C3-07663BA84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76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7737B-23BB-EC56-6E33-529FE79C9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A5169-7FC5-E8AE-9A59-DA91CE9B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14079B-50A3-4E5B-AF61-BEB90FF1323F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FA674D-C1A6-42A2-0FAA-D0057C714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EF4061-1967-88BA-F490-73CDCDB69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85B0E-7B93-4684-84C3-07663BA84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AE587-3F97-7810-76D1-39CF2E58E7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14079B-50A3-4E5B-AF61-BEB90FF1323F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F0CC3-A3CF-E708-9A29-83A0F2F35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6D885-5704-BD7E-71C9-0271124D0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85B0E-7B93-4684-84C3-07663BA84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22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3F2AB-00BF-8234-0A76-89A17DD16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450D2-5F97-4A4C-81D7-E16F0915E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4281E-807C-5E0D-FB29-F793F3142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74B13-E2EA-F0C6-9150-FE160DEEA9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14079B-50A3-4E5B-AF61-BEB90FF1323F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65975A-5D46-D006-D1FE-34B1200C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846A3-CDC2-05FF-3632-C105BF754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85B0E-7B93-4684-84C3-07663BA84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8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C9D1E-BE9D-35C6-173B-B413EE08E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151312-AE38-8564-4594-62A604ABF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D37F8-074D-52FC-9831-7DE8C591D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EA309-1BB7-DC56-69BF-22B3DF273C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14079B-50A3-4E5B-AF61-BEB90FF1323F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E4018-C977-1066-6479-D34FFD132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91E4D1-6543-4075-E5E7-5DED706B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85B0E-7B93-4684-84C3-07663BA84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06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2429E1-A49F-5E5E-5FD9-704CE6A89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C8836E-F649-1527-A539-31CD12CB0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3032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DE72-953C-2D52-F2B2-D12911FE9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535" y="261851"/>
            <a:ext cx="11425030" cy="236912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Streamlining Text Encoding Initiative (TEI), International Image Interoperability Framework (IIIF), and Mirador: Theoretical and Practical Considerations for Interactive Critical Editions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1E4A6-5E36-9F1E-3EF9-678A2A449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047" y="3390063"/>
            <a:ext cx="6446520" cy="2499503"/>
          </a:xfrm>
        </p:spPr>
        <p:txBody>
          <a:bodyPr/>
          <a:lstStyle/>
          <a:p>
            <a:r>
              <a:rPr lang="en-US">
                <a:latin typeface="Bahnschrift Light" panose="020B0502040204020203" pitchFamily="34" charset="0"/>
              </a:rPr>
              <a:t>Todd Hanneken</a:t>
            </a:r>
          </a:p>
          <a:p>
            <a:r>
              <a:rPr lang="en-US">
                <a:latin typeface="Bahnschrift Light" panose="020B0502040204020203" pitchFamily="34" charset="0"/>
              </a:rPr>
              <a:t>St. Mary’s University, San Antonio</a:t>
            </a:r>
          </a:p>
          <a:p>
            <a:r>
              <a:rPr lang="en-US">
                <a:latin typeface="Bahnschrift Light" panose="020B0502040204020203" pitchFamily="34" charset="0"/>
              </a:rPr>
              <a:t>thanneken@stmarytx.edu</a:t>
            </a:r>
          </a:p>
          <a:p>
            <a:r>
              <a:rPr lang="en-US">
                <a:latin typeface="Bahnschrift Light" panose="020B0502040204020203" pitchFamily="34" charset="0"/>
              </a:rPr>
              <a:t>https://palimpsest.stmarytx.edu/thanneken/</a:t>
            </a:r>
          </a:p>
          <a:p>
            <a:r>
              <a:rPr lang="en-US">
                <a:latin typeface="Bahnschrift Light" panose="020B0502040204020203" pitchFamily="34" charset="0"/>
              </a:rPr>
              <a:t>@thanneken@hcommons.social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5B07AE-3D52-395F-6799-BAB72854B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190" y="2672542"/>
            <a:ext cx="4914598" cy="36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909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5EF794-16DB-2900-7E54-D8A172681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" y="0"/>
            <a:ext cx="1183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63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540A4-87C8-CC48-722A-51BC377F7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9191"/>
          </a:xfrm>
        </p:spPr>
        <p:txBody>
          <a:bodyPr/>
          <a:lstStyle/>
          <a:p>
            <a:r>
              <a:rPr lang="en-US">
                <a:latin typeface="Bahnschrift" panose="020B0502040204020203" pitchFamily="34" charset="0"/>
              </a:rPr>
              <a:t>TEI and IIIF Corresponding 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17C64-DFE9-D504-660A-282208BE7D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68425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err="1">
                <a:latin typeface="Bahnschrift Light" panose="020B0502040204020203" pitchFamily="34" charset="0"/>
              </a:rPr>
              <a:t>tei:facsimile</a:t>
            </a:r>
            <a:endParaRPr lang="en-US">
              <a:latin typeface="Bahnschrift Light" panose="020B0502040204020203" pitchFamily="34" charset="0"/>
            </a:endParaRPr>
          </a:p>
          <a:p>
            <a:r>
              <a:rPr lang="en-US" err="1">
                <a:latin typeface="Bahnschrift Light" panose="020B0502040204020203" pitchFamily="34" charset="0"/>
              </a:rPr>
              <a:t>tei:surface</a:t>
            </a:r>
            <a:endParaRPr lang="en-US">
              <a:latin typeface="Bahnschrift Light" panose="020B0502040204020203" pitchFamily="34" charset="0"/>
            </a:endParaRPr>
          </a:p>
          <a:p>
            <a:r>
              <a:rPr lang="en-US" err="1">
                <a:latin typeface="Bahnschrift Light" panose="020B0502040204020203" pitchFamily="34" charset="0"/>
              </a:rPr>
              <a:t>tei:graphic</a:t>
            </a:r>
            <a:endParaRPr lang="en-US">
              <a:latin typeface="Bahnschrift Light" panose="020B0502040204020203" pitchFamily="34" charset="0"/>
            </a:endParaRPr>
          </a:p>
          <a:p>
            <a:r>
              <a:rPr lang="en-US" err="1">
                <a:latin typeface="Bahnschrift Light" panose="020B0502040204020203" pitchFamily="34" charset="0"/>
              </a:rPr>
              <a:t>tei:line</a:t>
            </a:r>
            <a:endParaRPr lang="en-US">
              <a:latin typeface="Bahnschrift Light" panose="020B0502040204020203" pitchFamily="34" charset="0"/>
            </a:endParaRPr>
          </a:p>
          <a:p>
            <a:r>
              <a:rPr lang="en-US">
                <a:latin typeface="Bahnschrift Light" panose="020B0502040204020203" pitchFamily="34" charset="0"/>
              </a:rPr>
              <a:t>@ulx, @lrx, @uly, @lry</a:t>
            </a:r>
          </a:p>
          <a:p>
            <a:r>
              <a:rPr lang="en-US">
                <a:latin typeface="Bahnschrift Light" panose="020B0502040204020203" pitchFamily="34" charset="0"/>
              </a:rPr>
              <a:t>@height, @width</a:t>
            </a:r>
          </a:p>
          <a:p>
            <a:r>
              <a:rPr lang="en-US">
                <a:latin typeface="Bahnschrift Light" panose="020B0502040204020203" pitchFamily="34" charset="0"/>
              </a:rPr>
              <a:t>@xml:id</a:t>
            </a:r>
          </a:p>
          <a:p>
            <a:r>
              <a:rPr lang="en-US">
                <a:latin typeface="Bahnschrift Light" panose="020B0502040204020203" pitchFamily="34" charset="0"/>
              </a:rPr>
              <a:t>@n</a:t>
            </a:r>
          </a:p>
          <a:p>
            <a:r>
              <a:rPr lang="en-US">
                <a:latin typeface="Bahnschrift Light" panose="020B0502040204020203" pitchFamily="34" charset="0"/>
              </a:rPr>
              <a:t>@xml:lang</a:t>
            </a:r>
          </a:p>
          <a:p>
            <a:r>
              <a:rPr lang="en-US">
                <a:latin typeface="Bahnschrift Light" panose="020B0502040204020203" pitchFamily="34" charset="0"/>
              </a:rPr>
              <a:t>@corresp, @facs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2AF44F-FDD8-C13E-CDCF-4C7656554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68425"/>
            <a:ext cx="5181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latin typeface="Bahnschrift Light" panose="020B0502040204020203" pitchFamily="34" charset="0"/>
              </a:rPr>
              <a:t>manifest</a:t>
            </a:r>
          </a:p>
          <a:p>
            <a:r>
              <a:rPr lang="en-US">
                <a:latin typeface="Bahnschrift Light" panose="020B0502040204020203" pitchFamily="34" charset="0"/>
              </a:rPr>
              <a:t>canvas</a:t>
            </a:r>
          </a:p>
          <a:p>
            <a:r>
              <a:rPr lang="en-US">
                <a:latin typeface="Bahnschrift Light" panose="020B0502040204020203" pitchFamily="34" charset="0"/>
              </a:rPr>
              <a:t>image</a:t>
            </a:r>
          </a:p>
          <a:p>
            <a:r>
              <a:rPr lang="en-US">
                <a:latin typeface="Bahnschrift Light" panose="020B0502040204020203" pitchFamily="34" charset="0"/>
              </a:rPr>
              <a:t>annotation</a:t>
            </a:r>
          </a:p>
          <a:p>
            <a:r>
              <a:rPr lang="en-US">
                <a:latin typeface="Bahnschrift Light" panose="020B0502040204020203" pitchFamily="34" charset="0"/>
              </a:rPr>
              <a:t>x, y, w, h</a:t>
            </a:r>
          </a:p>
          <a:p>
            <a:r>
              <a:rPr lang="en-US">
                <a:latin typeface="Bahnschrift Light" panose="020B0502040204020203" pitchFamily="34" charset="0"/>
              </a:rPr>
              <a:t>height, width</a:t>
            </a:r>
          </a:p>
          <a:p>
            <a:r>
              <a:rPr lang="en-US">
                <a:latin typeface="Bahnschrift Light" panose="020B0502040204020203" pitchFamily="34" charset="0"/>
              </a:rPr>
              <a:t>id</a:t>
            </a:r>
          </a:p>
          <a:p>
            <a:r>
              <a:rPr lang="en-US">
                <a:latin typeface="Bahnschrift Light" panose="020B0502040204020203" pitchFamily="34" charset="0"/>
              </a:rPr>
              <a:t>label</a:t>
            </a:r>
          </a:p>
          <a:p>
            <a:r>
              <a:rPr lang="en-US">
                <a:latin typeface="Bahnschrift Light" panose="020B0502040204020203" pitchFamily="34" charset="0"/>
              </a:rPr>
              <a:t>language</a:t>
            </a:r>
          </a:p>
          <a:p>
            <a:r>
              <a:rPr lang="en-US">
                <a:latin typeface="Bahnschrift Light" panose="020B0502040204020203" pitchFamily="34" charset="0"/>
              </a:rPr>
              <a:t>target</a:t>
            </a:r>
          </a:p>
        </p:txBody>
      </p:sp>
    </p:spTree>
    <p:extLst>
      <p:ext uri="{BB962C8B-B14F-4D97-AF65-F5344CB8AC3E}">
        <p14:creationId xmlns:p14="http://schemas.microsoft.com/office/powerpoint/2010/main" val="859013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8F7EB1-5023-8FA5-E5D6-8330D9E18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4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5A63B-0EAE-A268-A368-EF44207C5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Bahnschrift" panose="020B0502040204020203" pitchFamily="34" charset="0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245726-E464-A3E7-DFAC-DF70A59A3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7025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>
                <a:latin typeface="Bahnschrift Light" panose="020B0502040204020203" pitchFamily="34" charset="0"/>
              </a:rPr>
              <a:t>TEI suffices to encode all information necessary for print, hypertext, and facsimile viewer editions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>
                <a:latin typeface="Bahnschrift Light" panose="020B0502040204020203" pitchFamily="34" charset="0"/>
              </a:rPr>
              <a:t>IIIF Presentation manifests can be thought of as just another visualization rendered by XSLT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>
                <a:latin typeface="Bahnschrift Light" panose="020B0502040204020203" pitchFamily="34" charset="0"/>
              </a:rPr>
              <a:t>Minimal computing fosters accessible, sustainable, and adaptable scholarship</a:t>
            </a:r>
          </a:p>
        </p:txBody>
      </p:sp>
    </p:spTree>
    <p:extLst>
      <p:ext uri="{BB962C8B-B14F-4D97-AF65-F5344CB8AC3E}">
        <p14:creationId xmlns:p14="http://schemas.microsoft.com/office/powerpoint/2010/main" val="4050330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9DE72-953C-2D52-F2B2-D12911FE91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261" y="261851"/>
            <a:ext cx="11335578" cy="2369127"/>
          </a:xfrm>
        </p:spPr>
        <p:txBody>
          <a:bodyPr>
            <a:noAutofit/>
          </a:bodyPr>
          <a:lstStyle/>
          <a:p>
            <a:r>
              <a:rPr lang="en-US" sz="4000" dirty="0">
                <a:latin typeface="Bahnschrift" panose="020B0502040204020203" pitchFamily="34" charset="0"/>
              </a:rPr>
              <a:t>Streamlining Text Encoding Initiative (TEI), International Image Interoperability Framework (IIIF), and Mirador: Theoretical and Practical Considerations for Interactive Critical Editions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1E4A6-5E36-9F1E-3EF9-678A2A449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047" y="3390063"/>
            <a:ext cx="6446520" cy="2499503"/>
          </a:xfrm>
        </p:spPr>
        <p:txBody>
          <a:bodyPr/>
          <a:lstStyle/>
          <a:p>
            <a:r>
              <a:rPr lang="en-US">
                <a:latin typeface="Bahnschrift Light" panose="020B0502040204020203" pitchFamily="34" charset="0"/>
              </a:rPr>
              <a:t>Todd Hanneken</a:t>
            </a:r>
          </a:p>
          <a:p>
            <a:r>
              <a:rPr lang="en-US">
                <a:latin typeface="Bahnschrift Light" panose="020B0502040204020203" pitchFamily="34" charset="0"/>
              </a:rPr>
              <a:t>St. Mary’s University, San Antonio</a:t>
            </a:r>
          </a:p>
          <a:p>
            <a:r>
              <a:rPr lang="en-US">
                <a:latin typeface="Bahnschrift Light" panose="020B0502040204020203" pitchFamily="34" charset="0"/>
              </a:rPr>
              <a:t>thanneken@stmarytx.edu</a:t>
            </a:r>
          </a:p>
          <a:p>
            <a:r>
              <a:rPr lang="en-US">
                <a:latin typeface="Bahnschrift Light" panose="020B0502040204020203" pitchFamily="34" charset="0"/>
              </a:rPr>
              <a:t>https://palimpsest.stmarytx.edu/thanneken/</a:t>
            </a:r>
          </a:p>
          <a:p>
            <a:r>
              <a:rPr lang="en-US">
                <a:latin typeface="Bahnschrift Light" panose="020B0502040204020203" pitchFamily="34" charset="0"/>
              </a:rPr>
              <a:t>@thanneken@hcommons.social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4F2E9F0-A1DF-C8D0-4182-7AFB5B65C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0743" y="2862695"/>
            <a:ext cx="3305348" cy="3305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52AD47-65E8-6F3D-908E-6D6B70127BDA}"/>
              </a:ext>
            </a:extLst>
          </p:cNvPr>
          <p:cNvSpPr txBox="1"/>
          <p:nvPr/>
        </p:nvSpPr>
        <p:spPr>
          <a:xfrm>
            <a:off x="7528734" y="6168043"/>
            <a:ext cx="434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https://palimpsest.stmarytx.edu/thanneken/2024/dh/</a:t>
            </a:r>
          </a:p>
        </p:txBody>
      </p:sp>
    </p:spTree>
    <p:extLst>
      <p:ext uri="{BB962C8B-B14F-4D97-AF65-F5344CB8AC3E}">
        <p14:creationId xmlns:p14="http://schemas.microsoft.com/office/powerpoint/2010/main" val="683149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4EE0183-670C-1D68-0002-65CD331BC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" y="0"/>
            <a:ext cx="5562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0229EF5-1595-1237-4B3F-8CB6BA8EF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9121"/>
            <a:ext cx="5682513" cy="182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3770632-09D5-F521-F0A6-826718124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514470"/>
            <a:ext cx="5682514" cy="182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2722D5F-1DB7-40C5-9545-82A7D4A12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742153"/>
            <a:ext cx="5682517" cy="182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599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2C0ECB-099D-6616-60B5-0ED42510B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557" y="0"/>
            <a:ext cx="457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A1AEE2-140A-0EF0-E41E-8C173F592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443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6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06574-E902-BF2E-2149-0DD05ADFA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6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7CD0C-0317-084A-D847-FAE5ACF94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67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CDF52-046B-0A08-7F90-D67311A4C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31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7CFCF6-4E72-9594-C6E7-DC3D9BD1F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10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4DCCA9-CF55-89F5-518A-7A56934D9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25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9F7908-34FA-374E-C31C-3D16EFDAE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34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rgbClr val="FFFFFF"/>
      </a:lt1>
      <a:dk2>
        <a:srgbClr val="212123"/>
      </a:dk2>
      <a:lt2>
        <a:srgbClr val="FFFFFF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378</Words>
  <Application>Microsoft Office PowerPoint</Application>
  <PresentationFormat>Widescreen</PresentationFormat>
  <Paragraphs>47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Arial</vt:lpstr>
      <vt:lpstr>Aptos Display</vt:lpstr>
      <vt:lpstr>Bahnschrift</vt:lpstr>
      <vt:lpstr>Bahnschrift Light</vt:lpstr>
      <vt:lpstr>Office Theme</vt:lpstr>
      <vt:lpstr>Streamlining Text Encoding Initiative (TEI), International Image Interoperability Framework (IIIF), and Mirador: Theoretical and Practical Considerations for Interactive Critical Editions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TEI and IIIF Corresponding Concepts</vt:lpstr>
      <vt:lpstr>PowerPoint Presentation</vt:lpstr>
      <vt:lpstr>Conclusions</vt:lpstr>
      <vt:lpstr>Streamlining Text Encoding Initiative (TEI), International Image Interoperability Framework (IIIF), and Mirador: Theoretical and Practical Considerations for Interactive Critical Editions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Streamlining Text Encoding Initiative (TEI), International Image Interoperability Framework (IIIF), and Mirador: Theoretical and Practical Considerations for Interactive Critical Editions</dc:title>
  <dc:creator>Hanneken, Todd</dc:creator>
  <cp:lastModifiedBy>Hanneken, Todd</cp:lastModifiedBy>
  <cp:revision>1</cp:revision>
  <dcterms:created xsi:type="dcterms:W3CDTF">2024-07-11T15:49:45Z</dcterms:created>
  <dcterms:modified xsi:type="dcterms:W3CDTF">2024-08-01T21:49:31Z</dcterms:modified>
</cp:coreProperties>
</file>